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4" clrIdx="0"/>
  <p:cmAuthor id="1" name="Kevin Gotchet" initials="K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2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13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WHO DECIDES WAGE RATES?</a:t>
            </a: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13-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5300" y="1676400"/>
            <a:ext cx="8153400" cy="42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Retail salesperson: $25,310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Medical secretary: $32,670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Firefighter: $47,850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Electrician: $53,030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Secondary school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eacher: $57,710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Police officer: $57,770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Insurance sales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gent: $63,400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Registered nurse: $67,930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Pharmacist: $114,950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Computer and information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ystems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anager: $129,130</a:t>
            </a:r>
          </a:p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Anesthesiologist: $232,830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Source: http://www.bls.gov/oes/current/oes_nat.htm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93954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National Occupational </a:t>
            </a:r>
            <a:r>
              <a:rPr lang="en-US" sz="32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Employment and </a:t>
            </a:r>
            <a:r>
              <a:rPr lang="en-US" sz="32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Wage Estimates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70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Trade Gothic LT Std Cn</vt:lpstr>
      <vt:lpstr>Times New Roman</vt:lpstr>
      <vt:lpstr>Trade Gothic LT Std Extended</vt:lpstr>
      <vt:lpstr>Trade Gothic LT Std</vt:lpstr>
      <vt:lpstr>1_HSE_Lesson01_ms-comp</vt:lpstr>
      <vt:lpstr>Slide 1</vt:lpstr>
    </vt:vector>
  </TitlesOfParts>
  <Company>Robinson College of Business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gcemrrx</dc:creator>
  <cp:lastModifiedBy>bodducherlag</cp:lastModifiedBy>
  <cp:revision>20</cp:revision>
  <dcterms:created xsi:type="dcterms:W3CDTF">2014-02-28T18:42:00Z</dcterms:created>
  <dcterms:modified xsi:type="dcterms:W3CDTF">2014-06-17T10:57:07Z</dcterms:modified>
</cp:coreProperties>
</file>